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BE2"/>
    <a:srgbClr val="ECCCD7"/>
    <a:srgbClr val="E2B0C2"/>
    <a:srgbClr val="CA7291"/>
    <a:srgbClr val="4072AA"/>
    <a:srgbClr val="C5D6E9"/>
    <a:srgbClr val="B4CAE2"/>
    <a:srgbClr val="5D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D5C08-7411-47E0-97D2-06596D1B762B}" v="4" dt="2024-04-30T09:49:03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0" autoAdjust="0"/>
  </p:normalViewPr>
  <p:slideViewPr>
    <p:cSldViewPr snapToGrid="0" showGuides="1">
      <p:cViewPr varScale="1">
        <p:scale>
          <a:sx n="113" d="100"/>
          <a:sy n="113" d="100"/>
        </p:scale>
        <p:origin x="124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O DIEZ REVUELTA" userId="89b0e659-6c4a-4dfa-b6c7-8c4b6b93deb1" providerId="ADAL" clId="{2448E805-AB9E-4D00-9B36-6E79F369CC24}"/>
    <pc:docChg chg="modSld">
      <pc:chgData name="ALVARO DIEZ REVUELTA" userId="89b0e659-6c4a-4dfa-b6c7-8c4b6b93deb1" providerId="ADAL" clId="{2448E805-AB9E-4D00-9B36-6E79F369CC24}" dt="2024-04-30T09:56:16.948" v="48" actId="20577"/>
      <pc:docMkLst>
        <pc:docMk/>
      </pc:docMkLst>
      <pc:sldChg chg="modSp mod">
        <pc:chgData name="ALVARO DIEZ REVUELTA" userId="89b0e659-6c4a-4dfa-b6c7-8c4b6b93deb1" providerId="ADAL" clId="{2448E805-AB9E-4D00-9B36-6E79F369CC24}" dt="2024-04-30T09:56:16.948" v="48" actId="20577"/>
        <pc:sldMkLst>
          <pc:docMk/>
          <pc:sldMk cId="3463060572" sldId="256"/>
        </pc:sldMkLst>
        <pc:spChg chg="mod">
          <ac:chgData name="ALVARO DIEZ REVUELTA" userId="89b0e659-6c4a-4dfa-b6c7-8c4b6b93deb1" providerId="ADAL" clId="{2448E805-AB9E-4D00-9B36-6E79F369CC24}" dt="2024-04-30T09:55:53.129" v="27" actId="207"/>
          <ac:spMkLst>
            <pc:docMk/>
            <pc:sldMk cId="3463060572" sldId="256"/>
            <ac:spMk id="20" creationId="{0B04F0BC-A094-59BD-0F61-4F770110CAAE}"/>
          </ac:spMkLst>
        </pc:spChg>
        <pc:spChg chg="mod">
          <ac:chgData name="ALVARO DIEZ REVUELTA" userId="89b0e659-6c4a-4dfa-b6c7-8c4b6b93deb1" providerId="ADAL" clId="{2448E805-AB9E-4D00-9B36-6E79F369CC24}" dt="2024-04-30T09:55:09.670" v="19" actId="207"/>
          <ac:spMkLst>
            <pc:docMk/>
            <pc:sldMk cId="3463060572" sldId="256"/>
            <ac:spMk id="21" creationId="{B791C8BF-20F6-8B80-34FC-5A656FBF45DB}"/>
          </ac:spMkLst>
        </pc:spChg>
        <pc:spChg chg="mod">
          <ac:chgData name="ALVARO DIEZ REVUELTA" userId="89b0e659-6c4a-4dfa-b6c7-8c4b6b93deb1" providerId="ADAL" clId="{2448E805-AB9E-4D00-9B36-6E79F369CC24}" dt="2024-04-30T09:55:15.429" v="20" actId="207"/>
          <ac:spMkLst>
            <pc:docMk/>
            <pc:sldMk cId="3463060572" sldId="256"/>
            <ac:spMk id="22" creationId="{4D0504BD-FBF4-EBC8-EDC8-1355400756DB}"/>
          </ac:spMkLst>
        </pc:spChg>
        <pc:spChg chg="mod">
          <ac:chgData name="ALVARO DIEZ REVUELTA" userId="89b0e659-6c4a-4dfa-b6c7-8c4b6b93deb1" providerId="ADAL" clId="{2448E805-AB9E-4D00-9B36-6E79F369CC24}" dt="2024-04-30T09:56:16.948" v="48" actId="20577"/>
          <ac:spMkLst>
            <pc:docMk/>
            <pc:sldMk cId="3463060572" sldId="256"/>
            <ac:spMk id="23" creationId="{81A80641-17DE-2865-43FB-B165AF169F11}"/>
          </ac:spMkLst>
        </pc:spChg>
        <pc:spChg chg="mod">
          <ac:chgData name="ALVARO DIEZ REVUELTA" userId="89b0e659-6c4a-4dfa-b6c7-8c4b6b93deb1" providerId="ADAL" clId="{2448E805-AB9E-4D00-9B36-6E79F369CC24}" dt="2024-04-30T09:56:03.274" v="28"/>
          <ac:spMkLst>
            <pc:docMk/>
            <pc:sldMk cId="3463060572" sldId="256"/>
            <ac:spMk id="24" creationId="{21846BC9-45DF-B555-BD8C-1DC458973742}"/>
          </ac:spMkLst>
        </pc:spChg>
        <pc:spChg chg="mod">
          <ac:chgData name="ALVARO DIEZ REVUELTA" userId="89b0e659-6c4a-4dfa-b6c7-8c4b6b93deb1" providerId="ADAL" clId="{2448E805-AB9E-4D00-9B36-6E79F369CC24}" dt="2024-04-30T09:55:22.007" v="23" actId="207"/>
          <ac:spMkLst>
            <pc:docMk/>
            <pc:sldMk cId="3463060572" sldId="256"/>
            <ac:spMk id="25" creationId="{BC45710D-ABA8-23AD-F7B9-9C9F9DD036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6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16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6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64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4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84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21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58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02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6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ED6CF-6F21-44DD-8D2E-6130779D7760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C643F-525B-41E1-BFB5-03B6FF6C4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6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B02986A-94FF-B343-CDC9-EDDAD70FA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97" y="3656269"/>
            <a:ext cx="797736" cy="488269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13F3054-5644-EFBF-5C69-ED41A846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54" y="199459"/>
            <a:ext cx="1176409" cy="58820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09DD36DE-E937-17B5-E6ED-7835929FC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199459"/>
            <a:ext cx="481369" cy="588205"/>
          </a:xfrm>
          <a:prstGeom prst="rect">
            <a:avLst/>
          </a:prstGeom>
        </p:spPr>
      </p:pic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E3CCF91-01DB-24A2-AFF6-3EBA02AD8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9" y="165817"/>
            <a:ext cx="1025621" cy="656964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A7E6B7A1-894B-8796-04C1-A881D8FFB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02" y="973914"/>
            <a:ext cx="1040927" cy="656624"/>
          </a:xfrm>
          <a:prstGeom prst="rect">
            <a:avLst/>
          </a:prstGeom>
        </p:spPr>
      </p:pic>
      <p:pic>
        <p:nvPicPr>
          <p:cNvPr id="13" name="Imagen 1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2461374-3702-391F-8564-E632B557B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2" y="2586710"/>
            <a:ext cx="431366" cy="890235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8AC0DA4A-5AE7-C422-02D6-BE0A1653E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67" y="1816788"/>
            <a:ext cx="586140" cy="601981"/>
          </a:xfrm>
          <a:prstGeom prst="rect">
            <a:avLst/>
          </a:prstGeom>
        </p:spPr>
      </p:pic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96EF7D6-B295-92DF-811A-EDD8E761B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55" y="4395491"/>
            <a:ext cx="747904" cy="224547"/>
          </a:xfrm>
          <a:prstGeom prst="rect">
            <a:avLst/>
          </a:prstGeom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FA1FEF-C30A-036E-F940-0EADBD55C6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73" y="5478379"/>
            <a:ext cx="882645" cy="464166"/>
          </a:xfrm>
          <a:prstGeom prst="rect">
            <a:avLst/>
          </a:prstGeom>
        </p:spPr>
      </p:pic>
      <p:pic>
        <p:nvPicPr>
          <p:cNvPr id="18" name="Imagen 17" descr="Nombre de la empresa&#10;&#10;Descripción generada automáticamente con confianza media">
            <a:extLst>
              <a:ext uri="{FF2B5EF4-FFF2-40B4-BE49-F238E27FC236}">
                <a16:creationId xmlns:a16="http://schemas.microsoft.com/office/drawing/2014/main" id="{C28DB674-0E13-6F12-B810-96586183A8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55" y="6226686"/>
            <a:ext cx="747904" cy="315409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83144F24-C4BD-D380-F621-FEE6F3057C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61" y="4858979"/>
            <a:ext cx="668292" cy="33526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B04F0BC-A094-59BD-0F61-4F770110CAAE}"/>
              </a:ext>
            </a:extLst>
          </p:cNvPr>
          <p:cNvSpPr/>
          <p:nvPr/>
        </p:nvSpPr>
        <p:spPr>
          <a:xfrm>
            <a:off x="178550" y="959223"/>
            <a:ext cx="8690416" cy="5699317"/>
          </a:xfrm>
          <a:prstGeom prst="rect">
            <a:avLst/>
          </a:prstGeom>
          <a:solidFill>
            <a:srgbClr val="F1DB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3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791C8BF-20F6-8B80-34FC-5A656FBF45DB}"/>
              </a:ext>
            </a:extLst>
          </p:cNvPr>
          <p:cNvSpPr/>
          <p:nvPr/>
        </p:nvSpPr>
        <p:spPr>
          <a:xfrm>
            <a:off x="370958" y="1141781"/>
            <a:ext cx="3134241" cy="1070716"/>
          </a:xfrm>
          <a:prstGeom prst="rect">
            <a:avLst/>
          </a:prstGeom>
          <a:solidFill>
            <a:srgbClr val="CA7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3" dirty="0"/>
              <a:t>Autor(es).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D0504BD-FBF4-EBC8-EDC8-1355400756DB}"/>
              </a:ext>
            </a:extLst>
          </p:cNvPr>
          <p:cNvSpPr/>
          <p:nvPr/>
        </p:nvSpPr>
        <p:spPr>
          <a:xfrm>
            <a:off x="3697606" y="1141781"/>
            <a:ext cx="2550827" cy="1070716"/>
          </a:xfrm>
          <a:prstGeom prst="rect">
            <a:avLst/>
          </a:prstGeom>
          <a:solidFill>
            <a:srgbClr val="CA7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3" dirty="0"/>
              <a:t>Especialidad y lugar de trabajo.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1A80641-17DE-2865-43FB-B165AF169F11}"/>
              </a:ext>
            </a:extLst>
          </p:cNvPr>
          <p:cNvSpPr/>
          <p:nvPr/>
        </p:nvSpPr>
        <p:spPr>
          <a:xfrm>
            <a:off x="6464535" y="1141781"/>
            <a:ext cx="2213372" cy="1081999"/>
          </a:xfrm>
          <a:prstGeom prst="rect">
            <a:avLst/>
          </a:prstGeom>
          <a:solidFill>
            <a:srgbClr val="CA7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3" dirty="0"/>
              <a:t>Fecha de la entrevista y modo de realización</a:t>
            </a:r>
          </a:p>
          <a:p>
            <a:pPr algn="ctr"/>
            <a:r>
              <a:rPr lang="es-ES" sz="1463" dirty="0"/>
              <a:t>(si ha participado).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1846BC9-45DF-B555-BD8C-1DC458973742}"/>
              </a:ext>
            </a:extLst>
          </p:cNvPr>
          <p:cNvSpPr/>
          <p:nvPr/>
        </p:nvSpPr>
        <p:spPr>
          <a:xfrm>
            <a:off x="370958" y="2418768"/>
            <a:ext cx="8306949" cy="2385083"/>
          </a:xfrm>
          <a:prstGeom prst="rect">
            <a:avLst/>
          </a:prstGeom>
          <a:solidFill>
            <a:srgbClr val="CA7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Principales consejos sobre humanización en la atención sanitaria.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C45710D-ABA8-23AD-F7B9-9C9F9DD0362A}"/>
              </a:ext>
            </a:extLst>
          </p:cNvPr>
          <p:cNvSpPr/>
          <p:nvPr/>
        </p:nvSpPr>
        <p:spPr>
          <a:xfrm>
            <a:off x="370958" y="4975411"/>
            <a:ext cx="8306949" cy="1488141"/>
          </a:xfrm>
          <a:prstGeom prst="rect">
            <a:avLst/>
          </a:prstGeom>
          <a:solidFill>
            <a:srgbClr val="CA7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3" dirty="0"/>
              <a:t>Mensaje esencial a recordar.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2DCBFE-07E8-369C-15D9-A249DE0F58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" y="141283"/>
            <a:ext cx="6033895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0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37</Words>
  <Application>Microsoft Office PowerPoint</Application>
  <PresentationFormat>A4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DIEZ REVUELTA</dc:creator>
  <cp:lastModifiedBy>ALVARO DIEZ REVUELTA</cp:lastModifiedBy>
  <cp:revision>5</cp:revision>
  <dcterms:created xsi:type="dcterms:W3CDTF">2024-04-24T17:38:42Z</dcterms:created>
  <dcterms:modified xsi:type="dcterms:W3CDTF">2024-04-30T09:56:21Z</dcterms:modified>
</cp:coreProperties>
</file>